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38" y="3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D4A31-B84A-47AA-9E50-BD0232169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EB91E1-766A-4410-93A5-E472530753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10B944-0178-44DF-9BD8-B49FDCE28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7088A-7D38-4405-9CEC-BD72384E21D9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D8AC7-CD10-45A6-AF80-E1976D781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98B45-2987-4689-8E35-C7A473962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786E-7D57-4EAC-9187-7DDCD733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75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EB7ED-9AE2-425E-AB8F-B19DEC7D6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66781F-F026-4CC9-8A87-D6468CFE4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7973A-F134-4751-8FDE-0DB81CA61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7088A-7D38-4405-9CEC-BD72384E21D9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9B919-16B9-4462-9A1A-5B2B7E02A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BAE24-DAE6-48E0-8669-6B138EA82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786E-7D57-4EAC-9187-7DDCD733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9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6AD9DE-A7B5-430D-9F9C-73C3726B8C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45394D-6B1A-45D6-9CCE-82891336BD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A6492-EC8C-4618-B9D9-3777B4AF3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7088A-7D38-4405-9CEC-BD72384E21D9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5237E-FE0C-4E2E-AF5C-F08E5EBA9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291CC-B22F-4B14-8C74-9DA31FD6D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786E-7D57-4EAC-9187-7DDCD733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56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29614-08C1-4FAC-A598-832D50A96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BB954-4C05-4E87-A250-1E9A7FA8E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EAA51-E159-4D4F-A66A-D67F4CA54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7088A-7D38-4405-9CEC-BD72384E21D9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98473-DA62-4A11-AE64-90F963A2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3C147-AD07-425C-9499-D110C500B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786E-7D57-4EAC-9187-7DDCD733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38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FF106-C9BC-4FBA-B032-4043F89C1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57D50-80B0-4CA2-980D-62566EDE8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44DEE-3314-46F9-8045-AA16FBE7E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7088A-7D38-4405-9CEC-BD72384E21D9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ED8C8-4DEB-4098-B390-6D4B71F55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DDFD4-CF75-4531-915B-C8023A2AC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786E-7D57-4EAC-9187-7DDCD733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52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6D24F-6BDC-4F0C-875B-1B746EF78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AAB4F-BCB0-47EF-9EAD-7C0C79FB01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88FF2B-F909-4A06-A05C-2EF799E412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95CFF-5F62-423C-B259-FB866938E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7088A-7D38-4405-9CEC-BD72384E21D9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7BB83-FDC7-416D-A4FB-58DD7754C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A90770-9DD0-4F87-BA11-BB20C28BC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786E-7D57-4EAC-9187-7DDCD733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67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578D5-8B89-4433-8D7C-F394AC7F6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0758B-8BDB-49EC-B92F-895F22A1C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5B1760-2F89-46D2-A895-5419DE2DE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8DF8BC-FFC9-4021-A9BF-F0A85DB65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84C672-B165-48F9-BB37-2AB37946FC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253F86-DFDA-445D-B9FB-021109C81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7088A-7D38-4405-9CEC-BD72384E21D9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4BF99-1C9D-48C4-81D7-74454F513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AA0BD5-228B-4D2B-A495-6F2AA7871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786E-7D57-4EAC-9187-7DDCD733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497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C442B-8714-4F5D-A4C1-0287A767E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9A36D3-876A-4C15-8F45-4B2A4830C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7088A-7D38-4405-9CEC-BD72384E21D9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367D5-F0F4-4B05-A6EF-D8B83FD42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8B3C8E-4486-4C29-804C-BC96DBE17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786E-7D57-4EAC-9187-7DDCD733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27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9CC18D-BB61-46F3-A301-C87FED3AE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7088A-7D38-4405-9CEC-BD72384E21D9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50C719-AEF6-446F-B162-51947ADF1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E994E4-8D5F-4F4A-8D26-FEB9A821E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786E-7D57-4EAC-9187-7DDCD733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85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06C8D-D609-49E5-B396-53AE92866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199B6-CDF1-426D-9E4E-F349F649B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080388-B7F5-41E5-B06F-E913418C2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175291-63A3-43C1-80B9-4C440EA6E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7088A-7D38-4405-9CEC-BD72384E21D9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6320D-ECB5-4A20-90AF-D77CEBCBF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AFEE18-957A-4F1A-9FD0-BE364DAD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786E-7D57-4EAC-9187-7DDCD733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19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40E0A-3E05-4177-856A-CC3F25202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2BADDF-5485-4A7B-877E-861CAA605E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41EB1D-A38D-4F4D-84FD-C1F78315B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8E4E00-B76F-4AA5-9FEC-56ADF118D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7088A-7D38-4405-9CEC-BD72384E21D9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1644E8-DD99-4482-831F-F614FE9A9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4F452A-5F6A-4BFB-9A81-EFB8EF293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786E-7D57-4EAC-9187-7DDCD733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8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994E41-C26F-47F8-92F2-6D93C7651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40A56-7749-4C88-B689-245DBD370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8D1E1-348E-4BFE-882C-3682DA09DC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7088A-7D38-4405-9CEC-BD72384E21D9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02351-06AF-47C1-8377-3B2F5BBD3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033BE-D849-4149-8379-D1B157504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F786E-7D57-4EAC-9187-7DDCD733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614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ikappatau.com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5E30A-690A-4C72-97CB-A4C526B62F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Lake Tahoe Retreat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529B52-F4C7-45B8-951B-8E136858D6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John Cagle</a:t>
            </a:r>
          </a:p>
        </p:txBody>
      </p:sp>
    </p:spTree>
    <p:extLst>
      <p:ext uri="{BB962C8B-B14F-4D97-AF65-F5344CB8AC3E}">
        <p14:creationId xmlns:p14="http://schemas.microsoft.com/office/powerpoint/2010/main" val="347878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2410008">
            <a:extLst>
              <a:ext uri="{FF2B5EF4-FFF2-40B4-BE49-F238E27FC236}">
                <a16:creationId xmlns:a16="http://schemas.microsoft.com/office/drawing/2014/main" id="{F523F796-3FD7-4187-8C5E-08ED990675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0"/>
            <a:ext cx="1202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07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2410009">
            <a:extLst>
              <a:ext uri="{FF2B5EF4-FFF2-40B4-BE49-F238E27FC236}">
                <a16:creationId xmlns:a16="http://schemas.microsoft.com/office/drawing/2014/main" id="{2EEFA6DF-A094-49C6-BFB7-C2BCB42E6E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0"/>
            <a:ext cx="1202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56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2410010">
            <a:extLst>
              <a:ext uri="{FF2B5EF4-FFF2-40B4-BE49-F238E27FC236}">
                <a16:creationId xmlns:a16="http://schemas.microsoft.com/office/drawing/2014/main" id="{4B75EEDB-0861-457E-A65C-77DB094D12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0"/>
            <a:ext cx="1202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84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2410011">
            <a:extLst>
              <a:ext uri="{FF2B5EF4-FFF2-40B4-BE49-F238E27FC236}">
                <a16:creationId xmlns:a16="http://schemas.microsoft.com/office/drawing/2014/main" id="{DA97C7B0-B327-4073-9925-46E64D50C0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0"/>
            <a:ext cx="1202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13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2410012">
            <a:extLst>
              <a:ext uri="{FF2B5EF4-FFF2-40B4-BE49-F238E27FC236}">
                <a16:creationId xmlns:a16="http://schemas.microsoft.com/office/drawing/2014/main" id="{D9B15800-F99B-42D9-9E8A-92ADDA7FA6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0"/>
            <a:ext cx="1202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19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2410013">
            <a:extLst>
              <a:ext uri="{FF2B5EF4-FFF2-40B4-BE49-F238E27FC236}">
                <a16:creationId xmlns:a16="http://schemas.microsoft.com/office/drawing/2014/main" id="{C3F1CD71-C7EB-4E77-B290-916B6A405E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0"/>
            <a:ext cx="1202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12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2410014">
            <a:extLst>
              <a:ext uri="{FF2B5EF4-FFF2-40B4-BE49-F238E27FC236}">
                <a16:creationId xmlns:a16="http://schemas.microsoft.com/office/drawing/2014/main" id="{14F2121E-4954-42C4-988E-F5ACE0D340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0"/>
            <a:ext cx="1202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45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2410015">
            <a:extLst>
              <a:ext uri="{FF2B5EF4-FFF2-40B4-BE49-F238E27FC236}">
                <a16:creationId xmlns:a16="http://schemas.microsoft.com/office/drawing/2014/main" id="{0E2FF7FB-FAA3-426D-8C2E-93D36A5490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0"/>
            <a:ext cx="1202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89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2410016">
            <a:extLst>
              <a:ext uri="{FF2B5EF4-FFF2-40B4-BE49-F238E27FC236}">
                <a16:creationId xmlns:a16="http://schemas.microsoft.com/office/drawing/2014/main" id="{37C02E5F-C6E9-4C58-B065-6D984355E3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0"/>
            <a:ext cx="1202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47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2410017">
            <a:extLst>
              <a:ext uri="{FF2B5EF4-FFF2-40B4-BE49-F238E27FC236}">
                <a16:creationId xmlns:a16="http://schemas.microsoft.com/office/drawing/2014/main" id="{12E88362-5718-4D5F-8FED-96C511ABC8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0"/>
            <a:ext cx="1202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72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FA051B-ACA3-45F4-9B70-509B8315B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Cagle’s notes on these </a:t>
            </a:r>
            <a:r>
              <a:rPr lang="en-US" dirty="0" err="1"/>
              <a:t>photgraphs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54A84B-6161-49EE-ACDB-59455FBC7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13263"/>
          </a:xfrm>
        </p:spPr>
        <p:txBody>
          <a:bodyPr>
            <a:normAutofit/>
          </a:bodyPr>
          <a:lstStyle/>
          <a:p>
            <a:r>
              <a:rPr lang="en-US" dirty="0"/>
              <a:t>These photographs were taken at the Pi Kappa Tau alumni retreat in Lake Tahoe in 1997.</a:t>
            </a:r>
          </a:p>
          <a:p>
            <a:r>
              <a:rPr lang="en-US" dirty="0"/>
              <a:t>At the retreat, Rick Turton and I resolved to launch a Pi Kappa Tau website, which we did, to-wit: </a:t>
            </a:r>
            <a:r>
              <a:rPr lang="en-US" dirty="0">
                <a:hlinkClick r:id="rId2"/>
              </a:rPr>
              <a:t>http://www.pikappatau.com/</a:t>
            </a:r>
            <a:endParaRPr lang="en-US" dirty="0"/>
          </a:p>
          <a:p>
            <a:r>
              <a:rPr lang="en-US" dirty="0"/>
              <a:t>State of the art web design in the early days, due in part to the slow speed of downloads and the capabilities of computers, advised to limit </a:t>
            </a:r>
            <a:r>
              <a:rPr lang="en-US" dirty="0" err="1"/>
              <a:t>filesize</a:t>
            </a:r>
            <a:r>
              <a:rPr lang="en-US" dirty="0"/>
              <a:t> of photographs to 40 KB.  I kid you not.</a:t>
            </a:r>
          </a:p>
          <a:p>
            <a:r>
              <a:rPr lang="en-US" dirty="0"/>
              <a:t>Recently I discovered my original negatives for these photos and make this 2019 PowerPoint.  It is 86 MB. </a:t>
            </a:r>
          </a:p>
          <a:p>
            <a:r>
              <a:rPr lang="en-US" dirty="0"/>
              <a:t>1997 version in the archives below…. Enjoy the difference.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411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2410018">
            <a:extLst>
              <a:ext uri="{FF2B5EF4-FFF2-40B4-BE49-F238E27FC236}">
                <a16:creationId xmlns:a16="http://schemas.microsoft.com/office/drawing/2014/main" id="{268BCC75-840F-4103-840D-8B2F4C931F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0"/>
            <a:ext cx="1202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57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2410019">
            <a:extLst>
              <a:ext uri="{FF2B5EF4-FFF2-40B4-BE49-F238E27FC236}">
                <a16:creationId xmlns:a16="http://schemas.microsoft.com/office/drawing/2014/main" id="{9E0DEA7A-41CD-40BB-9DCE-E5C5380CB0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0"/>
            <a:ext cx="1202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56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2410020">
            <a:extLst>
              <a:ext uri="{FF2B5EF4-FFF2-40B4-BE49-F238E27FC236}">
                <a16:creationId xmlns:a16="http://schemas.microsoft.com/office/drawing/2014/main" id="{A167C3AA-666B-484A-A583-0524EFA598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0"/>
            <a:ext cx="1202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61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2410021">
            <a:extLst>
              <a:ext uri="{FF2B5EF4-FFF2-40B4-BE49-F238E27FC236}">
                <a16:creationId xmlns:a16="http://schemas.microsoft.com/office/drawing/2014/main" id="{8A34E0E4-2442-4C61-9CE2-85D8B67A4C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0"/>
            <a:ext cx="1202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52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2410022">
            <a:extLst>
              <a:ext uri="{FF2B5EF4-FFF2-40B4-BE49-F238E27FC236}">
                <a16:creationId xmlns:a16="http://schemas.microsoft.com/office/drawing/2014/main" id="{0FFFF6D7-EB61-442B-82E7-2E5D684FCC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0"/>
            <a:ext cx="1202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53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2410023">
            <a:extLst>
              <a:ext uri="{FF2B5EF4-FFF2-40B4-BE49-F238E27FC236}">
                <a16:creationId xmlns:a16="http://schemas.microsoft.com/office/drawing/2014/main" id="{95A925B5-B07F-49E9-AB8A-599CC56F9A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0"/>
            <a:ext cx="1202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84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2410024">
            <a:extLst>
              <a:ext uri="{FF2B5EF4-FFF2-40B4-BE49-F238E27FC236}">
                <a16:creationId xmlns:a16="http://schemas.microsoft.com/office/drawing/2014/main" id="{F26834B1-5BCD-408F-9C28-56787587B1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0"/>
            <a:ext cx="1202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89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2410025">
            <a:extLst>
              <a:ext uri="{FF2B5EF4-FFF2-40B4-BE49-F238E27FC236}">
                <a16:creationId xmlns:a16="http://schemas.microsoft.com/office/drawing/2014/main" id="{6981D649-A6EB-4EF8-BD8B-897D4881B2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0"/>
            <a:ext cx="1202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96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2410001">
            <a:extLst>
              <a:ext uri="{FF2B5EF4-FFF2-40B4-BE49-F238E27FC236}">
                <a16:creationId xmlns:a16="http://schemas.microsoft.com/office/drawing/2014/main" id="{B7D3F2D7-4232-431E-A986-08DFB70175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0"/>
            <a:ext cx="1202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84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2410002">
            <a:extLst>
              <a:ext uri="{FF2B5EF4-FFF2-40B4-BE49-F238E27FC236}">
                <a16:creationId xmlns:a16="http://schemas.microsoft.com/office/drawing/2014/main" id="{A70CD101-379D-4B39-975B-703287ED2F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0"/>
            <a:ext cx="1202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39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2410003">
            <a:extLst>
              <a:ext uri="{FF2B5EF4-FFF2-40B4-BE49-F238E27FC236}">
                <a16:creationId xmlns:a16="http://schemas.microsoft.com/office/drawing/2014/main" id="{8FE17B23-B20F-48D3-A9A4-D32C57B8BA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0"/>
            <a:ext cx="1202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59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2410004">
            <a:extLst>
              <a:ext uri="{FF2B5EF4-FFF2-40B4-BE49-F238E27FC236}">
                <a16:creationId xmlns:a16="http://schemas.microsoft.com/office/drawing/2014/main" id="{0E9D3E76-08A1-495A-B9F7-8A4AC91B53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0"/>
            <a:ext cx="1202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90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2410005">
            <a:extLst>
              <a:ext uri="{FF2B5EF4-FFF2-40B4-BE49-F238E27FC236}">
                <a16:creationId xmlns:a16="http://schemas.microsoft.com/office/drawing/2014/main" id="{7462E32C-3666-426D-AE23-59355CD9AC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0"/>
            <a:ext cx="1202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57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2410006">
            <a:extLst>
              <a:ext uri="{FF2B5EF4-FFF2-40B4-BE49-F238E27FC236}">
                <a16:creationId xmlns:a16="http://schemas.microsoft.com/office/drawing/2014/main" id="{FED5D0E4-A98D-41D6-B1C3-A59D7B1E6C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0"/>
            <a:ext cx="1202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77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2410007">
            <a:extLst>
              <a:ext uri="{FF2B5EF4-FFF2-40B4-BE49-F238E27FC236}">
                <a16:creationId xmlns:a16="http://schemas.microsoft.com/office/drawing/2014/main" id="{497B8CA3-4AF7-404D-BC5D-90F675EE0C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0"/>
            <a:ext cx="1202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61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132</Words>
  <Application>Microsoft Office PowerPoint</Application>
  <PresentationFormat>Widescreen</PresentationFormat>
  <Paragraphs>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Lake Tahoe Retreat</vt:lpstr>
      <vt:lpstr>John Cagle’s notes on these photgraphs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Lake Tahoe Retreat</dc:title>
  <dc:creator>John Cagle</dc:creator>
  <cp:lastModifiedBy>John Cagle</cp:lastModifiedBy>
  <cp:revision>3</cp:revision>
  <dcterms:created xsi:type="dcterms:W3CDTF">2019-10-30T16:04:44Z</dcterms:created>
  <dcterms:modified xsi:type="dcterms:W3CDTF">2019-11-08T00:31:51Z</dcterms:modified>
</cp:coreProperties>
</file>