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2E-7B2E-4E12-9F4F-E064ADBE448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59D8-4BB5-4435-8C09-9A3AADF1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1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2E-7B2E-4E12-9F4F-E064ADBE448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59D8-4BB5-4435-8C09-9A3AADF1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2E-7B2E-4E12-9F4F-E064ADBE448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59D8-4BB5-4435-8C09-9A3AADF1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0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2E-7B2E-4E12-9F4F-E064ADBE448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59D8-4BB5-4435-8C09-9A3AADF1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0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2E-7B2E-4E12-9F4F-E064ADBE448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59D8-4BB5-4435-8C09-9A3AADF1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9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2E-7B2E-4E12-9F4F-E064ADBE448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59D8-4BB5-4435-8C09-9A3AADF1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5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2E-7B2E-4E12-9F4F-E064ADBE448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59D8-4BB5-4435-8C09-9A3AADF1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5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2E-7B2E-4E12-9F4F-E064ADBE448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59D8-4BB5-4435-8C09-9A3AADF1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2E-7B2E-4E12-9F4F-E064ADBE448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59D8-4BB5-4435-8C09-9A3AADF1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2E-7B2E-4E12-9F4F-E064ADBE448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59D8-4BB5-4435-8C09-9A3AADF1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3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BB2E-7B2E-4E12-9F4F-E064ADBE448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59D8-4BB5-4435-8C09-9A3AADF1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6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2BB2E-7B2E-4E12-9F4F-E064ADBE448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59D8-4BB5-4435-8C09-9A3AADF1F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8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755" y="914400"/>
            <a:ext cx="31242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lide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45" y="2832763"/>
            <a:ext cx="2724955" cy="204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lide1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4856087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lide30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783949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lide18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" y="3257550"/>
            <a:ext cx="23622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lide71"/>
          <p:cNvPicPr>
            <a:picLocks noGrp="1" noChangeAspect="1"/>
          </p:cNvPicPr>
          <p:nvPr isPhoto="1"/>
        </p:nvPicPr>
        <p:blipFill rotWithShape="1"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7" t="24788" r="-24507" b="-4190"/>
          <a:stretch/>
        </p:blipFill>
        <p:spPr>
          <a:xfrm>
            <a:off x="0" y="5029200"/>
            <a:ext cx="3227231" cy="1921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356726" y="152400"/>
            <a:ext cx="3837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 Kappa Tau</a:t>
            </a:r>
            <a:endParaRPr lang="en-US" sz="5400" b="1" cap="none" spc="0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4245" y="1462423"/>
            <a:ext cx="2310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Pismo</a:t>
            </a:r>
            <a:br>
              <a:rPr lang="en-US" sz="5400" b="1" cap="none" spc="0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cap="none" spc="0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Retreat</a:t>
            </a:r>
            <a:endParaRPr lang="en-US" sz="5400" b="1" cap="none" spc="0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2621" y="4064588"/>
            <a:ext cx="300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May 2018</a:t>
            </a:r>
            <a:endParaRPr lang="en-US" sz="5400" b="1" cap="none" spc="0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23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45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14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06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59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35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6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23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08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36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35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30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6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23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0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07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81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85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86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04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18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34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59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00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00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24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29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25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14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31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39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45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68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22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71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20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69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36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92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18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8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59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40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4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1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28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76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40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23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9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6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48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48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97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39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57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20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31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89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01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88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56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49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85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19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88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00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53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26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66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62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65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89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6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51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66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31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8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86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98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53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40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40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On-screen Show (4:3)</PresentationFormat>
  <Paragraphs>3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3</cp:revision>
  <dcterms:created xsi:type="dcterms:W3CDTF">2018-05-15T15:47:14Z</dcterms:created>
  <dcterms:modified xsi:type="dcterms:W3CDTF">2018-05-15T15:58:21Z</dcterms:modified>
</cp:coreProperties>
</file>